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handoutMasterIdLst>
    <p:handoutMasterId r:id="rId16"/>
  </p:handoutMasterIdLst>
  <p:sldIdLst>
    <p:sldId id="256" r:id="rId4"/>
    <p:sldId id="384" r:id="rId5"/>
    <p:sldId id="395" r:id="rId6"/>
    <p:sldId id="385" r:id="rId7"/>
    <p:sldId id="396" r:id="rId8"/>
    <p:sldId id="263" r:id="rId9"/>
    <p:sldId id="390" r:id="rId10"/>
    <p:sldId id="392" r:id="rId11"/>
    <p:sldId id="389" r:id="rId12"/>
    <p:sldId id="398" r:id="rId13"/>
    <p:sldId id="397" r:id="rId14"/>
    <p:sldId id="399" r:id="rId15"/>
  </p:sldIdLst>
  <p:sldSz cx="13716000" cy="10287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450" y="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0933"/>
          </a:xfrm>
          <a:prstGeom prst="rect">
            <a:avLst/>
          </a:prstGeom>
        </p:spPr>
        <p:txBody>
          <a:bodyPr vert="horz" lIns="74322" tIns="37161" rIns="74322" bIns="37161" rtlCol="0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564" y="0"/>
            <a:ext cx="4301543" cy="340933"/>
          </a:xfrm>
          <a:prstGeom prst="rect">
            <a:avLst/>
          </a:prstGeom>
        </p:spPr>
        <p:txBody>
          <a:bodyPr vert="horz" lIns="74322" tIns="37161" rIns="74322" bIns="37161" rtlCol="0"/>
          <a:lstStyle>
            <a:lvl1pPr algn="r">
              <a:defRPr sz="1000"/>
            </a:lvl1pPr>
          </a:lstStyle>
          <a:p>
            <a:fld id="{DFC5AC40-F524-4184-A8E2-620C28EFCC5C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743"/>
            <a:ext cx="4301543" cy="340932"/>
          </a:xfrm>
          <a:prstGeom prst="rect">
            <a:avLst/>
          </a:prstGeom>
        </p:spPr>
        <p:txBody>
          <a:bodyPr vert="horz" lIns="74322" tIns="37161" rIns="74322" bIns="37161" rtlCol="0" anchor="b"/>
          <a:lstStyle>
            <a:lvl1pPr algn="l">
              <a:defRPr sz="10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564" y="6456743"/>
            <a:ext cx="4301543" cy="340932"/>
          </a:xfrm>
          <a:prstGeom prst="rect">
            <a:avLst/>
          </a:prstGeom>
        </p:spPr>
        <p:txBody>
          <a:bodyPr vert="horz" lIns="74322" tIns="37161" rIns="74322" bIns="37161" rtlCol="0" anchor="b"/>
          <a:lstStyle>
            <a:lvl1pPr algn="r">
              <a:defRPr sz="1000"/>
            </a:lvl1pPr>
          </a:lstStyle>
          <a:p>
            <a:fld id="{8F77C4CB-E7D9-43C8-B542-9895E880AE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433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8700" y="3195646"/>
            <a:ext cx="11658600" cy="22050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5829300"/>
            <a:ext cx="96012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568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929-86A6-4EBF-BB2D-469B7366A4D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2023-11-12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3A500-822E-4467-80BB-F7AC9923E50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93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3470" y="6610358"/>
            <a:ext cx="11658600" cy="2043113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83470" y="4360070"/>
            <a:ext cx="11658600" cy="2250281"/>
          </a:xfrm>
        </p:spPr>
        <p:txBody>
          <a:bodyPr anchor="b"/>
          <a:lstStyle>
            <a:lvl1pPr marL="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1pPr>
            <a:lvl2pPr marL="51435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23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400" y="2400308"/>
            <a:ext cx="8115300" cy="6788945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400308"/>
            <a:ext cx="8115300" cy="6788945"/>
          </a:xfrm>
        </p:spPr>
        <p:txBody>
          <a:bodyPr/>
          <a:lstStyle>
            <a:lvl1pPr>
              <a:defRPr sz="3150"/>
            </a:lvl1pPr>
            <a:lvl2pPr>
              <a:defRPr sz="2700"/>
            </a:lvl2pPr>
            <a:lvl3pPr>
              <a:defRPr sz="2250"/>
            </a:lvl3pPr>
            <a:lvl4pPr>
              <a:defRPr sz="2025"/>
            </a:lvl4pPr>
            <a:lvl5pPr>
              <a:defRPr sz="2025"/>
            </a:lvl5pPr>
            <a:lvl6pPr>
              <a:defRPr sz="2025"/>
            </a:lvl6pPr>
            <a:lvl7pPr>
              <a:defRPr sz="2025"/>
            </a:lvl7pPr>
            <a:lvl8pPr>
              <a:defRPr sz="2025"/>
            </a:lvl8pPr>
            <a:lvl9pPr>
              <a:defRPr sz="202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11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411957"/>
            <a:ext cx="12344400" cy="1714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302670"/>
            <a:ext cx="6060282" cy="9596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5800" y="3262313"/>
            <a:ext cx="6060282" cy="5926932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967542" y="2302670"/>
            <a:ext cx="6062662" cy="95964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967542" y="3262313"/>
            <a:ext cx="6062662" cy="5926932"/>
          </a:xfrm>
        </p:spPr>
        <p:txBody>
          <a:bodyPr/>
          <a:lstStyle>
            <a:lvl1pPr>
              <a:defRPr sz="2700"/>
            </a:lvl1pPr>
            <a:lvl2pPr>
              <a:defRPr sz="2250"/>
            </a:lvl2pPr>
            <a:lvl3pPr>
              <a:defRPr sz="2025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74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956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13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3" y="409575"/>
            <a:ext cx="4512470" cy="1743075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62575" y="409583"/>
            <a:ext cx="7667625" cy="8779670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5803" y="2152655"/>
            <a:ext cx="4512470" cy="7036595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6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88432" y="7200900"/>
            <a:ext cx="8229600" cy="850107"/>
          </a:xfrm>
        </p:spPr>
        <p:txBody>
          <a:bodyPr anchor="b"/>
          <a:lstStyle>
            <a:lvl1pPr algn="l">
              <a:defRPr sz="225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688432" y="919163"/>
            <a:ext cx="8229600" cy="6172200"/>
          </a:xfrm>
        </p:spPr>
        <p:txBody>
          <a:bodyPr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688432" y="8051007"/>
            <a:ext cx="8229600" cy="1207293"/>
          </a:xfrm>
        </p:spPr>
        <p:txBody>
          <a:bodyPr/>
          <a:lstStyle>
            <a:lvl1pPr marL="0" indent="0">
              <a:buNone/>
              <a:defRPr sz="1575"/>
            </a:lvl1pPr>
            <a:lvl2pPr marL="514350" indent="0">
              <a:buNone/>
              <a:defRPr sz="1350"/>
            </a:lvl2pPr>
            <a:lvl3pPr marL="1028700" indent="0">
              <a:buNone/>
              <a:defRPr sz="1125"/>
            </a:lvl3pPr>
            <a:lvl4pPr marL="1543050" indent="0">
              <a:buNone/>
              <a:defRPr sz="1013"/>
            </a:lvl4pPr>
            <a:lvl5pPr marL="2057400" indent="0">
              <a:buNone/>
              <a:defRPr sz="1013"/>
            </a:lvl5pPr>
            <a:lvl6pPr marL="2571750" indent="0">
              <a:buNone/>
              <a:defRPr sz="1013"/>
            </a:lvl6pPr>
            <a:lvl7pPr marL="3086100" indent="0">
              <a:buNone/>
              <a:defRPr sz="1013"/>
            </a:lvl7pPr>
            <a:lvl8pPr marL="3600450" indent="0">
              <a:buNone/>
              <a:defRPr sz="1013"/>
            </a:lvl8pPr>
            <a:lvl9pPr marL="4114800" indent="0">
              <a:buNone/>
              <a:defRPr sz="101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371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92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800" y="411965"/>
            <a:ext cx="4114800" cy="87772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411965"/>
            <a:ext cx="12115800" cy="87772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25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bg>
      <p:bgPr>
        <a:solidFill>
          <a:srgbClr val="C9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 rot="18000000">
            <a:off x="9121313" y="1355604"/>
            <a:ext cx="1004093" cy="708600"/>
            <a:chOff x="5413811" y="2257064"/>
            <a:chExt cx="1364377" cy="1283808"/>
          </a:xfrm>
        </p:grpSpPr>
        <p:sp>
          <p:nvSpPr>
            <p:cNvPr id="12" name="자유형 11"/>
            <p:cNvSpPr/>
            <p:nvPr/>
          </p:nvSpPr>
          <p:spPr>
            <a:xfrm>
              <a:off x="6307419" y="2498019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3" name="자유형 12"/>
            <p:cNvSpPr/>
            <p:nvPr/>
          </p:nvSpPr>
          <p:spPr>
            <a:xfrm rot="900000">
              <a:off x="6332576" y="264692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4" name="자유형 13"/>
            <p:cNvSpPr/>
            <p:nvPr/>
          </p:nvSpPr>
          <p:spPr>
            <a:xfrm rot="3600000">
              <a:off x="6251982" y="298793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5" name="자유형 14"/>
            <p:cNvSpPr/>
            <p:nvPr/>
          </p:nvSpPr>
          <p:spPr>
            <a:xfrm rot="2700000">
              <a:off x="6441096" y="2855890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6" name="자유형 15"/>
            <p:cNvSpPr/>
            <p:nvPr/>
          </p:nvSpPr>
          <p:spPr>
            <a:xfrm rot="18000000">
              <a:off x="6186609" y="2414877"/>
              <a:ext cx="312049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7" name="자유형 16"/>
            <p:cNvSpPr/>
            <p:nvPr/>
          </p:nvSpPr>
          <p:spPr>
            <a:xfrm rot="4500000" flipH="1">
              <a:off x="5861808" y="236191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8" name="자유형 17"/>
            <p:cNvSpPr/>
            <p:nvPr/>
          </p:nvSpPr>
          <p:spPr>
            <a:xfrm rot="3600000">
              <a:off x="5732592" y="2353338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19" name="자유형 18"/>
            <p:cNvSpPr/>
            <p:nvPr/>
          </p:nvSpPr>
          <p:spPr>
            <a:xfrm rot="900000" flipH="1">
              <a:off x="5735794" y="252876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0" name="자유형 19"/>
            <p:cNvSpPr/>
            <p:nvPr/>
          </p:nvSpPr>
          <p:spPr>
            <a:xfrm rot="1800000">
              <a:off x="5413811" y="25647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1" name="자유형 20"/>
            <p:cNvSpPr/>
            <p:nvPr/>
          </p:nvSpPr>
          <p:spPr>
            <a:xfrm rot="900000">
              <a:off x="5468690" y="26880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2" name="자유형 21"/>
            <p:cNvSpPr/>
            <p:nvPr/>
          </p:nvSpPr>
          <p:spPr>
            <a:xfrm rot="19800000" flipH="1">
              <a:off x="5660462" y="276695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3" name="자유형 22"/>
            <p:cNvSpPr/>
            <p:nvPr/>
          </p:nvSpPr>
          <p:spPr>
            <a:xfrm rot="18000000" flipH="1">
              <a:off x="5644909" y="298265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4" name="자유형 23"/>
            <p:cNvSpPr/>
            <p:nvPr/>
          </p:nvSpPr>
          <p:spPr>
            <a:xfrm rot="5400000">
              <a:off x="6180023" y="3148942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5" name="자유형 24"/>
            <p:cNvSpPr/>
            <p:nvPr/>
          </p:nvSpPr>
          <p:spPr>
            <a:xfrm rot="15300000" flipH="1">
              <a:off x="5931862" y="319153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6" name="자유형 25"/>
            <p:cNvSpPr/>
            <p:nvPr/>
          </p:nvSpPr>
          <p:spPr>
            <a:xfrm rot="7200000">
              <a:off x="5787137" y="3098114"/>
              <a:ext cx="321854" cy="182781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10" name="타원 9"/>
          <p:cNvSpPr/>
          <p:nvPr/>
        </p:nvSpPr>
        <p:spPr>
          <a:xfrm rot="18000000">
            <a:off x="9373272" y="1484808"/>
            <a:ext cx="463323" cy="347493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28" name="그룹 27"/>
          <p:cNvGrpSpPr/>
          <p:nvPr/>
        </p:nvGrpSpPr>
        <p:grpSpPr>
          <a:xfrm rot="18000000">
            <a:off x="3854166" y="1349091"/>
            <a:ext cx="1790547" cy="1263609"/>
            <a:chOff x="5413811" y="2257064"/>
            <a:chExt cx="1364377" cy="1283808"/>
          </a:xfrm>
        </p:grpSpPr>
        <p:sp>
          <p:nvSpPr>
            <p:cNvPr id="32" name="자유형 31"/>
            <p:cNvSpPr/>
            <p:nvPr/>
          </p:nvSpPr>
          <p:spPr>
            <a:xfrm>
              <a:off x="6307419" y="2498019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3" name="자유형 32"/>
            <p:cNvSpPr/>
            <p:nvPr/>
          </p:nvSpPr>
          <p:spPr>
            <a:xfrm rot="900000">
              <a:off x="6332576" y="264692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4" name="자유형 33"/>
            <p:cNvSpPr/>
            <p:nvPr/>
          </p:nvSpPr>
          <p:spPr>
            <a:xfrm rot="3600000">
              <a:off x="6251982" y="298793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5" name="자유형 34"/>
            <p:cNvSpPr/>
            <p:nvPr/>
          </p:nvSpPr>
          <p:spPr>
            <a:xfrm rot="2700000">
              <a:off x="6441096" y="2855890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6" name="자유형 35"/>
            <p:cNvSpPr/>
            <p:nvPr/>
          </p:nvSpPr>
          <p:spPr>
            <a:xfrm rot="18000000">
              <a:off x="6186609" y="2414877"/>
              <a:ext cx="312049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7" name="자유형 36"/>
            <p:cNvSpPr/>
            <p:nvPr/>
          </p:nvSpPr>
          <p:spPr>
            <a:xfrm rot="4500000" flipH="1">
              <a:off x="5861808" y="236191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8" name="자유형 37"/>
            <p:cNvSpPr/>
            <p:nvPr/>
          </p:nvSpPr>
          <p:spPr>
            <a:xfrm rot="3600000">
              <a:off x="5732592" y="2353338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9" name="자유형 38"/>
            <p:cNvSpPr/>
            <p:nvPr/>
          </p:nvSpPr>
          <p:spPr>
            <a:xfrm rot="900000" flipH="1">
              <a:off x="5735794" y="252876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0" name="자유형 39"/>
            <p:cNvSpPr/>
            <p:nvPr/>
          </p:nvSpPr>
          <p:spPr>
            <a:xfrm rot="1800000">
              <a:off x="5413811" y="25647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1" name="자유형 40"/>
            <p:cNvSpPr/>
            <p:nvPr/>
          </p:nvSpPr>
          <p:spPr>
            <a:xfrm rot="900000">
              <a:off x="5468690" y="26880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2" name="자유형 41"/>
            <p:cNvSpPr/>
            <p:nvPr/>
          </p:nvSpPr>
          <p:spPr>
            <a:xfrm rot="19800000" flipH="1">
              <a:off x="5660462" y="276695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3" name="자유형 42"/>
            <p:cNvSpPr/>
            <p:nvPr/>
          </p:nvSpPr>
          <p:spPr>
            <a:xfrm rot="18000000" flipH="1">
              <a:off x="5644909" y="298265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4" name="자유형 43"/>
            <p:cNvSpPr/>
            <p:nvPr/>
          </p:nvSpPr>
          <p:spPr>
            <a:xfrm rot="5400000">
              <a:off x="6180023" y="3148942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5" name="자유형 44"/>
            <p:cNvSpPr/>
            <p:nvPr/>
          </p:nvSpPr>
          <p:spPr>
            <a:xfrm rot="15300000" flipH="1">
              <a:off x="5931862" y="319153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6" name="자유형 45"/>
            <p:cNvSpPr/>
            <p:nvPr/>
          </p:nvSpPr>
          <p:spPr>
            <a:xfrm rot="7200000">
              <a:off x="5787137" y="3098114"/>
              <a:ext cx="321854" cy="182781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30" name="타원 29"/>
          <p:cNvSpPr/>
          <p:nvPr/>
        </p:nvSpPr>
        <p:spPr>
          <a:xfrm rot="18000000">
            <a:off x="4303480" y="1579502"/>
            <a:ext cx="826221" cy="619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grpSp>
        <p:nvGrpSpPr>
          <p:cNvPr id="48" name="그룹 47"/>
          <p:cNvGrpSpPr/>
          <p:nvPr userDrawn="1"/>
        </p:nvGrpSpPr>
        <p:grpSpPr>
          <a:xfrm rot="18000000">
            <a:off x="7296063" y="-446204"/>
            <a:ext cx="3101118" cy="2188494"/>
            <a:chOff x="5413811" y="2257064"/>
            <a:chExt cx="1364377" cy="1283808"/>
          </a:xfrm>
        </p:grpSpPr>
        <p:sp>
          <p:nvSpPr>
            <p:cNvPr id="52" name="자유형 51"/>
            <p:cNvSpPr/>
            <p:nvPr/>
          </p:nvSpPr>
          <p:spPr>
            <a:xfrm>
              <a:off x="6307419" y="2498019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3" name="자유형 52"/>
            <p:cNvSpPr/>
            <p:nvPr/>
          </p:nvSpPr>
          <p:spPr>
            <a:xfrm rot="900000">
              <a:off x="6332576" y="264692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4" name="자유형 53"/>
            <p:cNvSpPr/>
            <p:nvPr/>
          </p:nvSpPr>
          <p:spPr>
            <a:xfrm rot="3600000">
              <a:off x="6251982" y="298793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5" name="자유형 54"/>
            <p:cNvSpPr/>
            <p:nvPr/>
          </p:nvSpPr>
          <p:spPr>
            <a:xfrm rot="2700000">
              <a:off x="6441096" y="2855890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6" name="자유형 55"/>
            <p:cNvSpPr/>
            <p:nvPr/>
          </p:nvSpPr>
          <p:spPr>
            <a:xfrm rot="18000000">
              <a:off x="6186609" y="2414877"/>
              <a:ext cx="312049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7" name="자유형 56"/>
            <p:cNvSpPr/>
            <p:nvPr/>
          </p:nvSpPr>
          <p:spPr>
            <a:xfrm rot="4500000" flipH="1">
              <a:off x="5861808" y="236191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8" name="자유형 57"/>
            <p:cNvSpPr/>
            <p:nvPr/>
          </p:nvSpPr>
          <p:spPr>
            <a:xfrm rot="3600000">
              <a:off x="5732592" y="2353338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9" name="자유형 58"/>
            <p:cNvSpPr/>
            <p:nvPr/>
          </p:nvSpPr>
          <p:spPr>
            <a:xfrm rot="900000" flipH="1">
              <a:off x="5735794" y="252876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0" name="자유형 59"/>
            <p:cNvSpPr/>
            <p:nvPr/>
          </p:nvSpPr>
          <p:spPr>
            <a:xfrm rot="1800000">
              <a:off x="5413811" y="25647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1" name="자유형 60"/>
            <p:cNvSpPr/>
            <p:nvPr/>
          </p:nvSpPr>
          <p:spPr>
            <a:xfrm rot="900000">
              <a:off x="5468690" y="2688005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2" name="자유형 61"/>
            <p:cNvSpPr/>
            <p:nvPr/>
          </p:nvSpPr>
          <p:spPr>
            <a:xfrm rot="19800000" flipH="1">
              <a:off x="5660462" y="2766953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3" name="자유형 62"/>
            <p:cNvSpPr/>
            <p:nvPr/>
          </p:nvSpPr>
          <p:spPr>
            <a:xfrm rot="18000000" flipH="1">
              <a:off x="5644909" y="2982651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4" name="자유형 63"/>
            <p:cNvSpPr/>
            <p:nvPr/>
          </p:nvSpPr>
          <p:spPr>
            <a:xfrm rot="5400000">
              <a:off x="6180023" y="3148942"/>
              <a:ext cx="249146" cy="141490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5" name="자유형 64"/>
            <p:cNvSpPr/>
            <p:nvPr/>
          </p:nvSpPr>
          <p:spPr>
            <a:xfrm rot="15300000" flipH="1">
              <a:off x="5931862" y="3191534"/>
              <a:ext cx="445612" cy="253063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6" name="자유형 65"/>
            <p:cNvSpPr/>
            <p:nvPr/>
          </p:nvSpPr>
          <p:spPr>
            <a:xfrm rot="7200000">
              <a:off x="5787137" y="3098114"/>
              <a:ext cx="321854" cy="182781"/>
            </a:xfrm>
            <a:custGeom>
              <a:avLst/>
              <a:gdLst>
                <a:gd name="connsiteX0" fmla="*/ 0 w 2812648"/>
                <a:gd name="connsiteY0" fmla="*/ 1597306 h 1597306"/>
                <a:gd name="connsiteX1" fmla="*/ 787079 w 2812648"/>
                <a:gd name="connsiteY1" fmla="*/ 636607 h 1597306"/>
                <a:gd name="connsiteX2" fmla="*/ 2268638 w 2812648"/>
                <a:gd name="connsiteY2" fmla="*/ 532435 h 1597306"/>
                <a:gd name="connsiteX3" fmla="*/ 2812648 w 2812648"/>
                <a:gd name="connsiteY3" fmla="*/ 0 h 1597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2648" h="1597306">
                  <a:moveTo>
                    <a:pt x="0" y="1597306"/>
                  </a:moveTo>
                  <a:cubicBezTo>
                    <a:pt x="204486" y="1205696"/>
                    <a:pt x="408973" y="814086"/>
                    <a:pt x="787079" y="636607"/>
                  </a:cubicBezTo>
                  <a:cubicBezTo>
                    <a:pt x="1165185" y="459128"/>
                    <a:pt x="1931043" y="638536"/>
                    <a:pt x="2268638" y="532435"/>
                  </a:cubicBezTo>
                  <a:cubicBezTo>
                    <a:pt x="2606233" y="426334"/>
                    <a:pt x="2709440" y="213167"/>
                    <a:pt x="2812648" y="0"/>
                  </a:cubicBezTo>
                </a:path>
              </a:pathLst>
            </a:custGeom>
            <a:noFill/>
            <a:ln w="1905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50" name="타원 49"/>
          <p:cNvSpPr/>
          <p:nvPr userDrawn="1"/>
        </p:nvSpPr>
        <p:spPr>
          <a:xfrm rot="18000000">
            <a:off x="8074252" y="-47160"/>
            <a:ext cx="1430966" cy="10732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67" name="직사각형 66"/>
          <p:cNvSpPr/>
          <p:nvPr userDrawn="1"/>
        </p:nvSpPr>
        <p:spPr>
          <a:xfrm>
            <a:off x="2926080" y="0"/>
            <a:ext cx="7875270" cy="3185160"/>
          </a:xfrm>
          <a:prstGeom prst="rect">
            <a:avLst/>
          </a:prstGeom>
          <a:solidFill>
            <a:srgbClr val="C92A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34" y="1358566"/>
            <a:ext cx="570664" cy="59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367" y="1354373"/>
            <a:ext cx="1017638" cy="106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그림 50"/>
          <p:cNvPicPr>
            <a:picLocks noChangeAspect="1"/>
          </p:cNvPicPr>
          <p:nvPr userDrawn="1"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56" y="-437067"/>
            <a:ext cx="1762487" cy="18359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텍스트 개체 틀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329361" y="1006517"/>
            <a:ext cx="7057278" cy="78177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pPr lvl="0"/>
            <a:r>
              <a:rPr lang="ko-KR" altLang="en-US"/>
              <a:t>타이틀을 입력해 주세요</a:t>
            </a:r>
          </a:p>
        </p:txBody>
      </p:sp>
    </p:spTree>
    <p:extLst>
      <p:ext uri="{BB962C8B-B14F-4D97-AF65-F5344CB8AC3E}">
        <p14:creationId xmlns:p14="http://schemas.microsoft.com/office/powerpoint/2010/main" val="4279448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7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3329361" y="1006517"/>
            <a:ext cx="7057278" cy="78177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70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pPr lvl="0"/>
            <a:r>
              <a:rPr lang="ko-KR" altLang="en-US"/>
              <a:t>타이틀을 입력해 주세요</a:t>
            </a:r>
          </a:p>
        </p:txBody>
      </p:sp>
    </p:spTree>
    <p:extLst>
      <p:ext uri="{BB962C8B-B14F-4D97-AF65-F5344CB8AC3E}">
        <p14:creationId xmlns:p14="http://schemas.microsoft.com/office/powerpoint/2010/main" val="285657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72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494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71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87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60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8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7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7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6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14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7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01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173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059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844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343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2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4" indent="0">
              <a:buNone/>
              <a:defRPr sz="2400" b="1"/>
            </a:lvl3pPr>
            <a:lvl4pPr marL="1828777" indent="0">
              <a:buNone/>
              <a:defRPr sz="2133" b="1"/>
            </a:lvl4pPr>
            <a:lvl5pPr marL="2438370" indent="0">
              <a:buNone/>
              <a:defRPr sz="2133" b="1"/>
            </a:lvl5pPr>
            <a:lvl6pPr marL="3047962" indent="0">
              <a:buNone/>
              <a:defRPr sz="2133" b="1"/>
            </a:lvl6pPr>
            <a:lvl7pPr marL="3657554" indent="0">
              <a:buNone/>
              <a:defRPr sz="2133" b="1"/>
            </a:lvl7pPr>
            <a:lvl8pPr marL="4267147" indent="0">
              <a:buNone/>
              <a:defRPr sz="2133" b="1"/>
            </a:lvl8pPr>
            <a:lvl9pPr marL="487673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3" indent="0">
              <a:buNone/>
              <a:defRPr sz="2667" b="1"/>
            </a:lvl2pPr>
            <a:lvl3pPr marL="1219184" indent="0">
              <a:buNone/>
              <a:defRPr sz="2400" b="1"/>
            </a:lvl3pPr>
            <a:lvl4pPr marL="1828777" indent="0">
              <a:buNone/>
              <a:defRPr sz="2133" b="1"/>
            </a:lvl4pPr>
            <a:lvl5pPr marL="2438370" indent="0">
              <a:buNone/>
              <a:defRPr sz="2133" b="1"/>
            </a:lvl5pPr>
            <a:lvl6pPr marL="3047962" indent="0">
              <a:buNone/>
              <a:defRPr sz="2133" b="1"/>
            </a:lvl6pPr>
            <a:lvl7pPr marL="3657554" indent="0">
              <a:buNone/>
              <a:defRPr sz="2133" b="1"/>
            </a:lvl7pPr>
            <a:lvl8pPr marL="4267147" indent="0">
              <a:buNone/>
              <a:defRPr sz="2133" b="1"/>
            </a:lvl8pPr>
            <a:lvl9pPr marL="4876739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5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93" indent="0">
              <a:buNone/>
              <a:defRPr sz="1600"/>
            </a:lvl2pPr>
            <a:lvl3pPr marL="1219184" indent="0">
              <a:buNone/>
              <a:defRPr sz="1333"/>
            </a:lvl3pPr>
            <a:lvl4pPr marL="1828777" indent="0">
              <a:buNone/>
              <a:defRPr sz="1200"/>
            </a:lvl4pPr>
            <a:lvl5pPr marL="2438370" indent="0">
              <a:buNone/>
              <a:defRPr sz="1200"/>
            </a:lvl5pPr>
            <a:lvl6pPr marL="3047962" indent="0">
              <a:buNone/>
              <a:defRPr sz="1200"/>
            </a:lvl6pPr>
            <a:lvl7pPr marL="3657554" indent="0">
              <a:buNone/>
              <a:defRPr sz="1200"/>
            </a:lvl7pPr>
            <a:lvl8pPr marL="4267147" indent="0">
              <a:buNone/>
              <a:defRPr sz="1200"/>
            </a:lvl8pPr>
            <a:lvl9pPr marL="48767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93" indent="0">
              <a:buNone/>
              <a:defRPr sz="3733"/>
            </a:lvl2pPr>
            <a:lvl3pPr marL="1219184" indent="0">
              <a:buNone/>
              <a:defRPr sz="3200"/>
            </a:lvl3pPr>
            <a:lvl4pPr marL="1828777" indent="0">
              <a:buNone/>
              <a:defRPr sz="2667"/>
            </a:lvl4pPr>
            <a:lvl5pPr marL="2438370" indent="0">
              <a:buNone/>
              <a:defRPr sz="2667"/>
            </a:lvl5pPr>
            <a:lvl6pPr marL="3047962" indent="0">
              <a:buNone/>
              <a:defRPr sz="2667"/>
            </a:lvl6pPr>
            <a:lvl7pPr marL="3657554" indent="0">
              <a:buNone/>
              <a:defRPr sz="2667"/>
            </a:lvl7pPr>
            <a:lvl8pPr marL="4267147" indent="0">
              <a:buNone/>
              <a:defRPr sz="2667"/>
            </a:lvl8pPr>
            <a:lvl9pPr marL="4876739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67"/>
            </a:lvl1pPr>
            <a:lvl2pPr marL="609593" indent="0">
              <a:buNone/>
              <a:defRPr sz="1600"/>
            </a:lvl2pPr>
            <a:lvl3pPr marL="1219184" indent="0">
              <a:buNone/>
              <a:defRPr sz="1333"/>
            </a:lvl3pPr>
            <a:lvl4pPr marL="1828777" indent="0">
              <a:buNone/>
              <a:defRPr sz="1200"/>
            </a:lvl4pPr>
            <a:lvl5pPr marL="2438370" indent="0">
              <a:buNone/>
              <a:defRPr sz="1200"/>
            </a:lvl5pPr>
            <a:lvl6pPr marL="3047962" indent="0">
              <a:buNone/>
              <a:defRPr sz="1200"/>
            </a:lvl6pPr>
            <a:lvl7pPr marL="3657554" indent="0">
              <a:buNone/>
              <a:defRPr sz="1200"/>
            </a:lvl7pPr>
            <a:lvl8pPr marL="4267147" indent="0">
              <a:buNone/>
              <a:defRPr sz="1200"/>
            </a:lvl8pPr>
            <a:lvl9pPr marL="48767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9184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95" indent="-457195" algn="l" defTabSz="1219184" rtl="0" eaLnBrk="1" latinLnBrk="0" hangingPunct="1">
        <a:spcBef>
          <a:spcPct val="20000"/>
        </a:spcBef>
        <a:buFont typeface="Arial" pitchFamily="34" charset="0"/>
        <a:buChar char="�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89" indent="-380994" algn="l" defTabSz="1219184" rtl="0" eaLnBrk="1" latinLnBrk="0" hangingPunct="1">
        <a:spcBef>
          <a:spcPct val="20000"/>
        </a:spcBef>
        <a:buFont typeface="Arial" pitchFamily="34" charset="0"/>
        <a:buChar char="�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81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73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66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59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50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943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534" indent="-304796" algn="l" defTabSz="1219184" rtl="0" eaLnBrk="1" latinLnBrk="0" hangingPunct="1">
        <a:spcBef>
          <a:spcPct val="20000"/>
        </a:spcBef>
        <a:buFont typeface="Arial" pitchFamily="34" charset="0"/>
        <a:buChar char="�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3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4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77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0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62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54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47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39" algn="l" defTabSz="121918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5800" y="411957"/>
            <a:ext cx="123444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2400308"/>
            <a:ext cx="12344400" cy="678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5800" y="9534533"/>
            <a:ext cx="32004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CE150-4C9E-4F1D-90A2-EFBC12E6F4EE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86300" y="9534533"/>
            <a:ext cx="43434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29800" y="9534533"/>
            <a:ext cx="32004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6DE33-8CA6-4C4C-B55E-CD340C1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71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1028700" rtl="0" eaLnBrk="1" latinLnBrk="1" hangingPunct="1"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5763" indent="-385763" algn="l" defTabSz="1028700" rtl="0" eaLnBrk="1" latinLnBrk="1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19" indent="-321469" algn="l" defTabSz="1028700" rtl="0" eaLnBrk="1" latinLnBrk="1" hangingPunct="1">
        <a:spcBef>
          <a:spcPct val="20000"/>
        </a:spcBef>
        <a:buFont typeface="Arial" pitchFamily="34" charset="0"/>
        <a:buChar char="–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1" hangingPunct="1">
        <a:spcBef>
          <a:spcPct val="20000"/>
        </a:spcBef>
        <a:buFont typeface="Arial" pitchFamily="34" charset="0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1" hangingPunct="1">
        <a:spcBef>
          <a:spcPct val="20000"/>
        </a:spcBef>
        <a:buFont typeface="Arial" pitchFamily="34" charset="0"/>
        <a:buChar char="»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1" hangingPunct="1">
        <a:spcBef>
          <a:spcPct val="20000"/>
        </a:spcBef>
        <a:buFont typeface="Arial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1" hangingPunct="1">
        <a:spcBef>
          <a:spcPct val="20000"/>
        </a:spcBef>
        <a:buFont typeface="Arial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1" hangingPunct="1">
        <a:spcBef>
          <a:spcPct val="20000"/>
        </a:spcBef>
        <a:buFont typeface="Arial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1" hangingPunct="1">
        <a:spcBef>
          <a:spcPct val="20000"/>
        </a:spcBef>
        <a:buFont typeface="Arial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12753" y="6384127"/>
            <a:ext cx="651740" cy="1148656"/>
            <a:chOff x="159561" y="6073970"/>
            <a:chExt cx="488805" cy="8614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60000">
              <a:off x="159561" y="6073970"/>
              <a:ext cx="488805" cy="8614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3877" y="995553"/>
            <a:ext cx="10824324" cy="7370371"/>
            <a:chOff x="544538" y="1971429"/>
            <a:chExt cx="9196639" cy="55277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71429"/>
              <a:ext cx="9196639" cy="55277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7025" y="1660404"/>
            <a:ext cx="3866667" cy="1289352"/>
            <a:chOff x="3417769" y="2531178"/>
            <a:chExt cx="2900000" cy="967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417769" y="2531178"/>
              <a:ext cx="2900000" cy="720280"/>
              <a:chOff x="3417769" y="2531178"/>
              <a:chExt cx="2900000" cy="7202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17769" y="2531178"/>
                <a:ext cx="2900000" cy="72028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5590" y="2655944"/>
              <a:ext cx="1837072" cy="515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3692" y="7719471"/>
            <a:ext cx="2270616" cy="1529941"/>
            <a:chOff x="6317769" y="7075478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7769" y="7075478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98393" y="2911665"/>
            <a:ext cx="622577" cy="634145"/>
            <a:chOff x="1873791" y="3469620"/>
            <a:chExt cx="466933" cy="4756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3791" y="3469620"/>
              <a:ext cx="466933" cy="4756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3426" y="8136951"/>
            <a:ext cx="2645847" cy="1777029"/>
            <a:chOff x="-415512" y="6745799"/>
            <a:chExt cx="1984385" cy="13327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15512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8908" y="7676614"/>
            <a:ext cx="2270616" cy="1529941"/>
            <a:chOff x="576681" y="7043335"/>
            <a:chExt cx="1702962" cy="114745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681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59587" y="7611417"/>
            <a:ext cx="2370443" cy="1595139"/>
            <a:chOff x="5219690" y="6994438"/>
            <a:chExt cx="1777832" cy="119635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9690" y="6994438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73951" y="6353997"/>
            <a:ext cx="966488" cy="1703383"/>
            <a:chOff x="9655462" y="6051369"/>
            <a:chExt cx="724866" cy="127753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55462" y="6051369"/>
              <a:ext cx="724866" cy="12775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51457" y="7719472"/>
            <a:ext cx="961777" cy="1409333"/>
            <a:chOff x="7988589" y="7075478"/>
            <a:chExt cx="721333" cy="10570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88589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04217" y="7625703"/>
            <a:ext cx="2200000" cy="1480443"/>
            <a:chOff x="8553162" y="7005152"/>
            <a:chExt cx="1650000" cy="11103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3162" y="7005152"/>
              <a:ext cx="1650000" cy="1110332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A54F42-6C0D-4B0E-9F28-C958E460AE05}"/>
              </a:ext>
            </a:extLst>
          </p:cNvPr>
          <p:cNvSpPr txBox="1"/>
          <p:nvPr/>
        </p:nvSpPr>
        <p:spPr>
          <a:xfrm>
            <a:off x="3208745" y="3177171"/>
            <a:ext cx="8602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생명의 갯벌로 되살아난</a:t>
            </a:r>
            <a:r>
              <a:rPr lang="en-US" altLang="ko-KR" sz="6000" dirty="0">
                <a:solidFill>
                  <a:schemeClr val="bg1"/>
                </a:solidFill>
              </a:rPr>
              <a:t>,</a:t>
            </a:r>
            <a:r>
              <a:rPr lang="ko-KR" altLang="en-US" sz="6000" dirty="0">
                <a:solidFill>
                  <a:schemeClr val="bg1"/>
                </a:solidFill>
              </a:rPr>
              <a:t> </a:t>
            </a:r>
            <a:endParaRPr lang="en-US" altLang="ko-KR" sz="6000" dirty="0">
              <a:solidFill>
                <a:schemeClr val="bg1"/>
              </a:solidFill>
            </a:endParaRPr>
          </a:p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  </a:t>
            </a:r>
            <a:r>
              <a:rPr lang="ko-KR" altLang="en-US" sz="6000" dirty="0">
                <a:solidFill>
                  <a:schemeClr val="bg1"/>
                </a:solidFill>
              </a:rPr>
              <a:t>순천만</a:t>
            </a:r>
            <a:r>
              <a:rPr lang="en-US" altLang="ko-KR" sz="6000" dirty="0">
                <a:solidFill>
                  <a:schemeClr val="bg1"/>
                </a:solidFill>
              </a:rPr>
              <a:t>~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301" y="1596009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36" y="757000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1267330" y="2150225"/>
            <a:ext cx="11375114" cy="5472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</a:rPr>
              <a:t>1.</a:t>
            </a:r>
            <a:r>
              <a:rPr lang="ko-KR" altLang="en-US" sz="3600" dirty="0">
                <a:solidFill>
                  <a:schemeClr val="bg1"/>
                </a:solidFill>
              </a:rPr>
              <a:t>생물보호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>
                <a:solidFill>
                  <a:schemeClr val="bg1"/>
                </a:solidFill>
              </a:rPr>
              <a:t>생태 탐사선 개조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전봇대철거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생태공간</a:t>
            </a:r>
            <a:r>
              <a:rPr lang="en-US" altLang="ko-KR" sz="3600" dirty="0">
                <a:solidFill>
                  <a:schemeClr val="bg1"/>
                </a:solidFill>
              </a:rPr>
              <a:t>                       </a:t>
            </a:r>
            <a:r>
              <a:rPr lang="ko-KR" altLang="en-US" sz="3600" dirty="0">
                <a:solidFill>
                  <a:schemeClr val="bg1"/>
                </a:solidFill>
              </a:rPr>
              <a:t>조용히 지나가기</a:t>
            </a:r>
            <a:r>
              <a:rPr lang="en-US" altLang="ko-KR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>
                <a:solidFill>
                  <a:schemeClr val="bg1"/>
                </a:solidFill>
              </a:rPr>
              <a:t>등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algn="just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</a:rPr>
              <a:t>2.</a:t>
            </a:r>
            <a:r>
              <a:rPr lang="ko-KR" altLang="en-US" sz="3600" dirty="0">
                <a:solidFill>
                  <a:schemeClr val="bg1"/>
                </a:solidFill>
              </a:rPr>
              <a:t>환경정화활동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>
                <a:solidFill>
                  <a:schemeClr val="bg1"/>
                </a:solidFill>
              </a:rPr>
              <a:t>쓰레기 줍기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사육장 폐업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조류 </a:t>
            </a:r>
            <a:r>
              <a:rPr lang="ko-KR" altLang="en-US" sz="3600" dirty="0" err="1">
                <a:solidFill>
                  <a:schemeClr val="bg1"/>
                </a:solidFill>
              </a:rPr>
              <a:t>감염병</a:t>
            </a:r>
            <a:r>
              <a:rPr lang="ko-KR" altLang="en-US" sz="3600" dirty="0">
                <a:solidFill>
                  <a:schemeClr val="bg1"/>
                </a:solidFill>
              </a:rPr>
              <a:t> 예방</a:t>
            </a:r>
            <a:r>
              <a:rPr lang="en-US" altLang="ko-KR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>
                <a:solidFill>
                  <a:schemeClr val="bg1"/>
                </a:solidFill>
              </a:rPr>
              <a:t>등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algn="just">
              <a:lnSpc>
                <a:spcPct val="200000"/>
              </a:lnSpc>
              <a:defRPr/>
            </a:pPr>
            <a:r>
              <a:rPr lang="en-US" altLang="ko-KR" sz="3600" dirty="0">
                <a:solidFill>
                  <a:schemeClr val="bg1"/>
                </a:solidFill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</a:rPr>
              <a:t>환경조성</a:t>
            </a:r>
            <a:r>
              <a:rPr lang="en-US" altLang="ko-KR" sz="3600" dirty="0">
                <a:solidFill>
                  <a:schemeClr val="bg1"/>
                </a:solidFill>
              </a:rPr>
              <a:t>: </a:t>
            </a:r>
            <a:r>
              <a:rPr lang="ko-KR" altLang="en-US" sz="3600" dirty="0">
                <a:solidFill>
                  <a:schemeClr val="bg1"/>
                </a:solidFill>
              </a:rPr>
              <a:t>생태계 보존지역 지정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습지 복원 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1DB20-69FE-4CD3-9D44-5E5A869B45DA}"/>
              </a:ext>
            </a:extLst>
          </p:cNvPr>
          <p:cNvSpPr/>
          <p:nvPr/>
        </p:nvSpPr>
        <p:spPr>
          <a:xfrm>
            <a:off x="2071651" y="503716"/>
            <a:ext cx="75600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6000" dirty="0"/>
              <a:t>     &lt;</a:t>
            </a:r>
            <a:r>
              <a:rPr lang="ko-KR" altLang="en-US" sz="6000" dirty="0"/>
              <a:t>순천만 복원 노력</a:t>
            </a:r>
            <a:r>
              <a:rPr lang="en-US" altLang="ko-KR" sz="6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5347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7010" y="1407568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36" y="757000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1676400" y="2215400"/>
            <a:ext cx="10372812" cy="4327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-</a:t>
            </a: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순천만 </a:t>
            </a:r>
            <a:r>
              <a:rPr kumimoji="0" lang="ko-KR" alt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복원전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: </a:t>
            </a:r>
            <a:r>
              <a:rPr lang="ko-KR" altLang="en-US" sz="6000" dirty="0">
                <a:solidFill>
                  <a:prstClr val="white"/>
                </a:solidFill>
              </a:rPr>
              <a:t>가</a:t>
            </a:r>
            <a:r>
              <a:rPr lang="en-US" altLang="ko-KR" sz="6000" dirty="0">
                <a:solidFill>
                  <a:prstClr val="white"/>
                </a:solidFill>
              </a:rPr>
              <a:t>. </a:t>
            </a:r>
            <a:r>
              <a:rPr lang="ko-KR" altLang="en-US" sz="6000" dirty="0">
                <a:solidFill>
                  <a:prstClr val="white"/>
                </a:solidFill>
              </a:rPr>
              <a:t>마</a:t>
            </a:r>
            <a:r>
              <a:rPr lang="en-US" altLang="ko-KR" sz="6000" dirty="0">
                <a:solidFill>
                  <a:prstClr val="white"/>
                </a:solidFill>
              </a:rPr>
              <a:t>, </a:t>
            </a:r>
            <a:r>
              <a:rPr lang="ko-KR" altLang="en-US" sz="6000" dirty="0">
                <a:solidFill>
                  <a:prstClr val="white"/>
                </a:solidFill>
              </a:rPr>
              <a:t>바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dirty="0">
                <a:solidFill>
                  <a:prstClr val="white"/>
                </a:solidFill>
                <a:latin typeface="Calibri"/>
              </a:rPr>
              <a:t>-</a:t>
            </a:r>
            <a:r>
              <a:rPr lang="ko-KR" altLang="en-US" sz="6000" dirty="0">
                <a:solidFill>
                  <a:prstClr val="white"/>
                </a:solidFill>
                <a:latin typeface="Calibri"/>
              </a:rPr>
              <a:t>순천만 </a:t>
            </a:r>
            <a:r>
              <a:rPr lang="ko-KR" altLang="en-US" sz="6000" dirty="0" err="1">
                <a:solidFill>
                  <a:prstClr val="white"/>
                </a:solidFill>
                <a:latin typeface="Calibri"/>
              </a:rPr>
              <a:t>복원후</a:t>
            </a:r>
            <a:r>
              <a:rPr lang="en-US" altLang="ko-KR" sz="6000" dirty="0">
                <a:solidFill>
                  <a:prstClr val="white"/>
                </a:solidFill>
                <a:latin typeface="Calibri"/>
              </a:rPr>
              <a:t>: </a:t>
            </a:r>
            <a:r>
              <a:rPr lang="ko-KR" altLang="en-US" sz="6000" dirty="0">
                <a:solidFill>
                  <a:prstClr val="white"/>
                </a:solidFill>
                <a:latin typeface="Calibri"/>
              </a:rPr>
              <a:t>나</a:t>
            </a:r>
            <a:r>
              <a:rPr lang="en-US" altLang="ko-KR" sz="60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ko-KR" altLang="en-US" sz="6000" dirty="0">
                <a:solidFill>
                  <a:prstClr val="white"/>
                </a:solidFill>
                <a:latin typeface="Calibri"/>
              </a:rPr>
              <a:t>다</a:t>
            </a:r>
            <a:r>
              <a:rPr lang="en-US" altLang="ko-KR" sz="6000" dirty="0">
                <a:solidFill>
                  <a:prstClr val="white"/>
                </a:solidFill>
                <a:latin typeface="Calibri"/>
              </a:rPr>
              <a:t>, </a:t>
            </a:r>
            <a:r>
              <a:rPr lang="ko-KR" altLang="en-US" sz="6000" dirty="0">
                <a:solidFill>
                  <a:prstClr val="white"/>
                </a:solidFill>
                <a:latin typeface="Calibri"/>
              </a:rPr>
              <a:t>라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75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9301" y="1596009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36" y="757000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1267330" y="2150225"/>
            <a:ext cx="11375114" cy="658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1.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생물보호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: </a:t>
            </a: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2.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환경정화활동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: </a:t>
            </a: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3.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환경조성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: </a:t>
            </a: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1DB20-69FE-4CD3-9D44-5E5A869B45DA}"/>
              </a:ext>
            </a:extLst>
          </p:cNvPr>
          <p:cNvSpPr/>
          <p:nvPr/>
        </p:nvSpPr>
        <p:spPr>
          <a:xfrm>
            <a:off x="-768063" y="503716"/>
            <a:ext cx="132395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          &lt;</a:t>
            </a:r>
            <a:r>
              <a:rPr lang="ko-KR" altLang="en-US" sz="5400" dirty="0">
                <a:solidFill>
                  <a:prstClr val="black"/>
                </a:solidFill>
                <a:latin typeface="Calibri"/>
              </a:rPr>
              <a:t>우리 마을 생물보호 위해 노력할  점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48143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3" b="9900"/>
          <a:stretch/>
        </p:blipFill>
        <p:spPr>
          <a:xfrm>
            <a:off x="-34636" y="-495300"/>
            <a:ext cx="13712164" cy="102870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801741" y="2591774"/>
            <a:ext cx="9024433" cy="538328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287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    </a:t>
            </a:r>
            <a:endParaRPr kumimoji="0" lang="en-US" altLang="ko-KR" sz="5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엽서M" panose="02030600000101010101" pitchFamily="18" charset="-127"/>
              <a:ea typeface="HY엽서M" panose="02030600000101010101" pitchFamily="18" charset="-127"/>
              <a:cs typeface="+mn-cs"/>
            </a:endParaRPr>
          </a:p>
          <a:p>
            <a:pPr marL="0" marR="0" lvl="0" indent="0" algn="l" defTabSz="10287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16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              </a:t>
            </a: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 </a:t>
            </a:r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63" y="1285875"/>
            <a:ext cx="1267100" cy="1518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05557" y="8585627"/>
            <a:ext cx="2106386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287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25" b="0" i="0" u="none" strike="noStrike" kern="1200" cap="none" spc="0" normalizeH="0" baseline="0" noProof="0" dirty="0" err="1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Clova</a:t>
            </a:r>
            <a:r>
              <a:rPr kumimoji="0" lang="en-US" altLang="ko-KR" sz="2025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dubbing</a:t>
            </a: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60000"/>
                  <a:lumOff val="40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24139" y="1285875"/>
            <a:ext cx="1888026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287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25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ko-KR" altLang="en-US" sz="2025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보건교사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D7DB77-956A-4A06-B672-8BD9823A9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69" y="1040544"/>
            <a:ext cx="3875351" cy="1004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CAACEC-0D41-44CB-9D44-31EA067B6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741" y="2981753"/>
            <a:ext cx="8247259" cy="56038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CB415E-ED1B-48AE-8BA1-ACB0F76C8439}"/>
              </a:ext>
            </a:extLst>
          </p:cNvPr>
          <p:cNvSpPr/>
          <p:nvPr/>
        </p:nvSpPr>
        <p:spPr>
          <a:xfrm>
            <a:off x="4090376" y="2222442"/>
            <a:ext cx="65776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여기는 어디 일까요</a:t>
            </a:r>
            <a:r>
              <a:rPr lang="en-US" altLang="ko-KR" sz="44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? 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2914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3" b="9900"/>
          <a:stretch/>
        </p:blipFill>
        <p:spPr>
          <a:xfrm>
            <a:off x="-34636" y="-495300"/>
            <a:ext cx="13712164" cy="102870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2801741" y="2591774"/>
            <a:ext cx="9024433" cy="538328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287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    </a:t>
            </a:r>
            <a:r>
              <a:rPr kumimoji="0" lang="en-US" altLang="ko-KR" sz="4163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              </a:t>
            </a: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엽서M" panose="02030600000101010101" pitchFamily="18" charset="-127"/>
                <a:ea typeface="HY엽서M" panose="02030600000101010101" pitchFamily="18" charset="-127"/>
                <a:cs typeface="+mn-cs"/>
              </a:rPr>
              <a:t> </a:t>
            </a:r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63" y="1285875"/>
            <a:ext cx="1267100" cy="1518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05557" y="8585627"/>
            <a:ext cx="2106386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287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25" b="0" i="0" u="none" strike="noStrike" kern="1200" cap="none" spc="0" normalizeH="0" baseline="0" noProof="0" dirty="0" err="1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Clova</a:t>
            </a:r>
            <a:r>
              <a:rPr kumimoji="0" lang="en-US" altLang="ko-KR" sz="2025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dubbing</a:t>
            </a:r>
            <a:endParaRPr kumimoji="0" lang="ko-KR" altLang="en-US" sz="2025" b="0" i="0" u="none" strike="noStrike" kern="1200" cap="none" spc="0" normalizeH="0" baseline="0" noProof="0" dirty="0">
              <a:ln>
                <a:noFill/>
              </a:ln>
              <a:solidFill>
                <a:srgbClr val="4BACC6">
                  <a:lumMod val="60000"/>
                  <a:lumOff val="40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24139" y="1285875"/>
            <a:ext cx="1888026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287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25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with </a:t>
            </a:r>
            <a:r>
              <a:rPr kumimoji="0" lang="ko-KR" altLang="en-US" sz="2025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보건교사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D7DB77-956A-4A06-B672-8BD9823A9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69" y="775129"/>
            <a:ext cx="3875351" cy="1004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E251C6-52EB-4108-8E6B-2281723B1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104" y="2963079"/>
            <a:ext cx="8281896" cy="566539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7F6DDC-D792-4CDF-A133-8CC394055FD0}"/>
              </a:ext>
            </a:extLst>
          </p:cNvPr>
          <p:cNvSpPr/>
          <p:nvPr/>
        </p:nvSpPr>
        <p:spPr>
          <a:xfrm>
            <a:off x="4919469" y="1938353"/>
            <a:ext cx="4491935" cy="7940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28700" latinLnBrk="1">
              <a:lnSpc>
                <a:spcPct val="150000"/>
              </a:lnSpc>
              <a:spcBef>
                <a:spcPct val="20000"/>
              </a:spcBef>
              <a:defRPr/>
            </a:pPr>
            <a:r>
              <a:rPr lang="ko-KR" altLang="en-US" sz="36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여기는 어디 일까요</a:t>
            </a:r>
            <a:r>
              <a:rPr lang="en-US" altLang="ko-KR" sz="36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엽서M" panose="02030600000101010101" pitchFamily="18" charset="-127"/>
                <a:ea typeface="HY엽서M" panose="02030600000101010101" pitchFamily="18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688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725" y="888797"/>
            <a:ext cx="1213147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48711" y="734901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2705100" y="2081007"/>
            <a:ext cx="8305800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</a:rPr>
              <a:t> 순천만 복원 노력 </a:t>
            </a:r>
            <a:endParaRPr lang="en-US" altLang="ko-KR" sz="6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dirty="0">
                <a:solidFill>
                  <a:schemeClr val="bg1"/>
                </a:solidFill>
              </a:rPr>
              <a:t>영상 시청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3200" dirty="0"/>
          </a:p>
          <a:p>
            <a:endParaRPr lang="ko-KR" altLang="en-US" sz="3200" dirty="0"/>
          </a:p>
          <a:p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97380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C0BBA9-EB94-4114-AAAB-CFE22FED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135636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1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89092" y="8000577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907" y="190500"/>
            <a:ext cx="12262185" cy="9296400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135" y="8508310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5581" y="8555224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06023" y="8859619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406" y="8741618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15308" y="8812728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98388" y="874161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90E72C-0F72-460A-8B5E-0831EF8D2ED3}"/>
              </a:ext>
            </a:extLst>
          </p:cNvPr>
          <p:cNvSpPr txBox="1"/>
          <p:nvPr/>
        </p:nvSpPr>
        <p:spPr>
          <a:xfrm>
            <a:off x="1494564" y="691463"/>
            <a:ext cx="11241928" cy="650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1"/>
            <a:endParaRPr lang="en-US" altLang="ko-KR" sz="5400" dirty="0">
              <a:solidFill>
                <a:schemeClr val="bg1"/>
              </a:solidFill>
            </a:endParaRPr>
          </a:p>
          <a:p>
            <a:pPr algn="ctr" fontAlgn="base" latinLnBrk="1"/>
            <a:endParaRPr lang="en-US" altLang="ko-KR" sz="5400" dirty="0">
              <a:solidFill>
                <a:schemeClr val="bg1"/>
              </a:solidFill>
            </a:endParaRPr>
          </a:p>
          <a:p>
            <a:pPr algn="ctr" fontAlgn="base" latinLnBrk="1">
              <a:lnSpc>
                <a:spcPct val="200000"/>
              </a:lnSpc>
            </a:pPr>
            <a:r>
              <a:rPr lang="ko-KR" altLang="en-US" sz="5400" dirty="0">
                <a:solidFill>
                  <a:schemeClr val="bg1"/>
                </a:solidFill>
              </a:rPr>
              <a:t>순천만 주변에 멸종위기 생물 등 </a:t>
            </a:r>
            <a:endParaRPr lang="en-US" altLang="ko-KR" sz="5400" dirty="0">
              <a:solidFill>
                <a:schemeClr val="bg1"/>
              </a:solidFill>
            </a:endParaRPr>
          </a:p>
          <a:p>
            <a:pPr algn="ctr" fontAlgn="base" latinLnBrk="1">
              <a:lnSpc>
                <a:spcPct val="200000"/>
              </a:lnSpc>
            </a:pPr>
            <a:r>
              <a:rPr lang="ko-KR" altLang="en-US" sz="5400" dirty="0">
                <a:solidFill>
                  <a:schemeClr val="bg1"/>
                </a:solidFill>
              </a:rPr>
              <a:t>다양한 생물이 살도록</a:t>
            </a:r>
            <a:endParaRPr lang="en-US" altLang="ko-KR" sz="5400" dirty="0">
              <a:solidFill>
                <a:schemeClr val="bg1"/>
              </a:solidFill>
            </a:endParaRPr>
          </a:p>
          <a:p>
            <a:pPr algn="ctr" fontAlgn="base" latinLnBrk="1">
              <a:lnSpc>
                <a:spcPct val="200000"/>
              </a:lnSpc>
            </a:pPr>
            <a:r>
              <a:rPr lang="ko-KR" altLang="en-US" sz="5400" dirty="0">
                <a:solidFill>
                  <a:schemeClr val="bg1"/>
                </a:solidFill>
              </a:rPr>
              <a:t> 사람들은 어떤 노력을 했나요</a:t>
            </a:r>
            <a:r>
              <a:rPr lang="en-US" altLang="ko-KR" sz="5400" dirty="0">
                <a:solidFill>
                  <a:schemeClr val="bg1"/>
                </a:solidFill>
              </a:rPr>
              <a:t>?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3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1312" y="3677421"/>
            <a:ext cx="11094088" cy="5211468"/>
            <a:chOff x="1067410" y="3677421"/>
            <a:chExt cx="8275782" cy="5211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410" y="3677421"/>
              <a:ext cx="8275782" cy="5211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27713" y="1551132"/>
            <a:ext cx="2038086" cy="2649367"/>
            <a:chOff x="6213213" y="1551131"/>
            <a:chExt cx="2038086" cy="2649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480000">
              <a:off x="6213213" y="1551131"/>
              <a:ext cx="2038086" cy="2649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95491" y="2645203"/>
            <a:ext cx="4137424" cy="454206"/>
            <a:chOff x="2080991" y="2645203"/>
            <a:chExt cx="4137424" cy="4542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0991" y="2645203"/>
              <a:ext cx="4137424" cy="4542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0354" y="-32601"/>
            <a:ext cx="4718227" cy="30060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54413" y="32179"/>
            <a:ext cx="9426380" cy="70386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95492" y="-40816"/>
            <a:ext cx="6123733" cy="260258"/>
            <a:chOff x="2080991" y="-40816"/>
            <a:chExt cx="6123733" cy="2602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0991" y="-40816"/>
              <a:ext cx="6123733" cy="2602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8475" y="670243"/>
            <a:ext cx="5516562" cy="1373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D9BB63-5065-452D-9C14-C5E5C40471B3}"/>
              </a:ext>
            </a:extLst>
          </p:cNvPr>
          <p:cNvSpPr txBox="1"/>
          <p:nvPr/>
        </p:nvSpPr>
        <p:spPr>
          <a:xfrm>
            <a:off x="2430354" y="4640889"/>
            <a:ext cx="9654334" cy="325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순천만 복원 과정 알아보기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ko-KR" altLang="en-US" sz="3600" dirty="0">
                <a:solidFill>
                  <a:prstClr val="black"/>
                </a:solidFill>
                <a:latin typeface="Calibri"/>
              </a:rPr>
              <a:t>순천만 복원 과정을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전과 후로 나누기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우리 마을에서도 실천 할 수 있는 일 알아보기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4199363" y="3934464"/>
            <a:ext cx="1836421" cy="1129399"/>
            <a:chOff x="-244140" y="8163266"/>
            <a:chExt cx="1836421" cy="11293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4140" y="8163266"/>
              <a:ext cx="1836421" cy="1129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01468" y="-535883"/>
            <a:ext cx="6981901" cy="13382441"/>
            <a:chOff x="3983809" y="2399277"/>
            <a:chExt cx="13445518" cy="110253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80000">
              <a:off x="3983809" y="2399277"/>
              <a:ext cx="13445518" cy="11025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728" y="5335087"/>
            <a:ext cx="4554092" cy="5021727"/>
            <a:chOff x="1121254" y="6314693"/>
            <a:chExt cx="4554092" cy="50217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254" y="6314693"/>
              <a:ext cx="4554092" cy="502172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87628" y="5278770"/>
            <a:ext cx="3184463" cy="1426217"/>
            <a:chOff x="1697110" y="6632167"/>
            <a:chExt cx="3184463" cy="14262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7110" y="6632167"/>
              <a:ext cx="3184463" cy="14262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6097" y="3224407"/>
            <a:ext cx="3184463" cy="6961159"/>
            <a:chOff x="6915667" y="1662277"/>
            <a:chExt cx="4043290" cy="69611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15667" y="1662277"/>
              <a:ext cx="4043290" cy="69611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75006" y="6390570"/>
            <a:ext cx="1035367" cy="829588"/>
            <a:chOff x="6560505" y="6390570"/>
            <a:chExt cx="1035367" cy="8295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">
              <a:off x="6560505" y="6390570"/>
              <a:ext cx="1035367" cy="82958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19755" y="2080263"/>
            <a:ext cx="7321593" cy="3709268"/>
            <a:chOff x="-1399341" y="-118272"/>
            <a:chExt cx="7739008" cy="44583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399341" y="-118272"/>
              <a:ext cx="7739008" cy="445832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79549" y="2080263"/>
            <a:ext cx="916525" cy="734366"/>
            <a:chOff x="3965048" y="2080263"/>
            <a:chExt cx="916525" cy="73436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5048" y="2080263"/>
              <a:ext cx="916525" cy="73436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95283" y="5560919"/>
            <a:ext cx="1879371" cy="54300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485930" y="9780908"/>
            <a:ext cx="166221" cy="256982"/>
            <a:chOff x="9771429" y="9780908"/>
            <a:chExt cx="166221" cy="25698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1429" y="9780908"/>
              <a:ext cx="166221" cy="256982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A45907F-93A1-4243-AA48-4EE12C1FB7F2}"/>
              </a:ext>
            </a:extLst>
          </p:cNvPr>
          <p:cNvSpPr/>
          <p:nvPr/>
        </p:nvSpPr>
        <p:spPr>
          <a:xfrm>
            <a:off x="1300399" y="675966"/>
            <a:ext cx="10591361" cy="1079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순천 메타버스 체험하며 미션 해결하기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62517" y="6343154"/>
            <a:ext cx="860632" cy="1516817"/>
            <a:chOff x="9571888" y="6043237"/>
            <a:chExt cx="645474" cy="1137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9571888" y="6043237"/>
              <a:ext cx="645474" cy="1137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648" y="1429145"/>
            <a:ext cx="12262185" cy="7094981"/>
            <a:chOff x="544538" y="1942857"/>
            <a:chExt cx="9196639" cy="5321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38" y="1942857"/>
              <a:ext cx="9196639" cy="5321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67" y="6705571"/>
            <a:ext cx="651740" cy="1148656"/>
            <a:chOff x="73847" y="6315053"/>
            <a:chExt cx="488805" cy="861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260000">
              <a:off x="73847" y="6315053"/>
              <a:ext cx="488805" cy="861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836" y="7570002"/>
            <a:ext cx="2776577" cy="1870859"/>
            <a:chOff x="-336535" y="6797634"/>
            <a:chExt cx="2082433" cy="1403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6535" y="6797634"/>
              <a:ext cx="2082433" cy="1403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8374" y="7279899"/>
            <a:ext cx="2645847" cy="1777029"/>
            <a:chOff x="8218777" y="6745799"/>
            <a:chExt cx="1984385" cy="13327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8777" y="6745799"/>
              <a:ext cx="1984385" cy="133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0676" y="7676614"/>
            <a:ext cx="2270616" cy="1529941"/>
            <a:chOff x="7508007" y="7043335"/>
            <a:chExt cx="1702962" cy="1147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8007" y="7043335"/>
              <a:ext cx="1702962" cy="1147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811" y="7726557"/>
            <a:ext cx="2370443" cy="1595139"/>
            <a:chOff x="1066358" y="7080793"/>
            <a:chExt cx="1777832" cy="11963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358" y="7080793"/>
              <a:ext cx="1777832" cy="119635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656" y="7719472"/>
            <a:ext cx="961777" cy="1409333"/>
            <a:chOff x="9607238" y="7075478"/>
            <a:chExt cx="721333" cy="1057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7238" y="7075478"/>
              <a:ext cx="721333" cy="1057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62999" y="7762328"/>
            <a:ext cx="2200000" cy="1480443"/>
            <a:chOff x="2222249" y="7107621"/>
            <a:chExt cx="1650000" cy="111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2249" y="7107621"/>
              <a:ext cx="1650000" cy="1110332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8A30A3C-2FDE-48E8-B684-30DAFF0D78B0}"/>
              </a:ext>
            </a:extLst>
          </p:cNvPr>
          <p:cNvSpPr txBox="1"/>
          <p:nvPr/>
        </p:nvSpPr>
        <p:spPr>
          <a:xfrm>
            <a:off x="2840184" y="2881217"/>
            <a:ext cx="8305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반 친구들과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cs typeface="+mn-cs"/>
              </a:rPr>
              <a:t>미션 공유하기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68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160</Words>
  <Application>Microsoft Office PowerPoint</Application>
  <PresentationFormat>사용자 지정</PresentationFormat>
  <Paragraphs>37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?? ??</vt:lpstr>
      <vt:lpstr>HY엽서M</vt:lpstr>
      <vt:lpstr>나눔스퀘어라운드 ExtraBold</vt:lpstr>
      <vt:lpstr>맑은 고딕</vt:lpstr>
      <vt:lpstr>Arial</vt:lpstr>
      <vt:lpstr>Calibri</vt:lpstr>
      <vt:lpstr>Office Theme</vt:lpstr>
      <vt:lpstr>Office 테마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 </cp:lastModifiedBy>
  <cp:revision>28</cp:revision>
  <cp:lastPrinted>2020-06-02T03:59:39Z</cp:lastPrinted>
  <dcterms:created xsi:type="dcterms:W3CDTF">2020-06-02T12:16:40Z</dcterms:created>
  <dcterms:modified xsi:type="dcterms:W3CDTF">2023-11-12T07:36:57Z</dcterms:modified>
</cp:coreProperties>
</file>